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4CA-EEC5-4564-97C2-A59E7263FEA6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6FEDA3A-E600-4BDA-AD59-464504131C56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99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4CA-EEC5-4564-97C2-A59E7263FEA6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A3A-E600-4BDA-AD59-464504131C56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14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4CA-EEC5-4564-97C2-A59E7263FEA6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A3A-E600-4BDA-AD59-464504131C56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34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4CA-EEC5-4564-97C2-A59E7263FEA6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A3A-E600-4BDA-AD59-464504131C56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511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4CA-EEC5-4564-97C2-A59E7263FEA6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A3A-E600-4BDA-AD59-464504131C56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8476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4CA-EEC5-4564-97C2-A59E7263FEA6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A3A-E600-4BDA-AD59-464504131C56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87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4CA-EEC5-4564-97C2-A59E7263FEA6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A3A-E600-4BDA-AD59-464504131C56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81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4CA-EEC5-4564-97C2-A59E7263FEA6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A3A-E600-4BDA-AD59-464504131C56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856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4CA-EEC5-4564-97C2-A59E7263FEA6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A3A-E600-4BDA-AD59-464504131C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64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C4CA-EEC5-4564-97C2-A59E7263FEA6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A3A-E600-4BDA-AD59-464504131C56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4707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FF9EC4CA-EEC5-4564-97C2-A59E7263FEA6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DA3A-E600-4BDA-AD59-464504131C56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0531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EC4CA-EEC5-4564-97C2-A59E7263FEA6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6FEDA3A-E600-4BDA-AD59-464504131C56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741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5ED3C2-29D9-4BEA-B203-00DB55FD1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1" y="257175"/>
            <a:ext cx="5615970" cy="183832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расходах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Реализацию Указа Президента Российской Федерации № 597 от 7 мая 2012 года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372DFEB-B398-4018-BBCA-4826B00F0B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8480935"/>
              </p:ext>
            </p:extLst>
          </p:nvPr>
        </p:nvGraphicFramePr>
        <p:xfrm>
          <a:off x="1590674" y="2276475"/>
          <a:ext cx="9448801" cy="27277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8534">
                  <a:extLst>
                    <a:ext uri="{9D8B030D-6E8A-4147-A177-3AD203B41FA5}">
                      <a16:colId xmlns:a16="http://schemas.microsoft.com/office/drawing/2014/main" val="3021368248"/>
                    </a:ext>
                  </a:extLst>
                </a:gridCol>
                <a:gridCol w="955577">
                  <a:extLst>
                    <a:ext uri="{9D8B030D-6E8A-4147-A177-3AD203B41FA5}">
                      <a16:colId xmlns:a16="http://schemas.microsoft.com/office/drawing/2014/main" val="3677994263"/>
                    </a:ext>
                  </a:extLst>
                </a:gridCol>
                <a:gridCol w="1625906">
                  <a:extLst>
                    <a:ext uri="{9D8B030D-6E8A-4147-A177-3AD203B41FA5}">
                      <a16:colId xmlns:a16="http://schemas.microsoft.com/office/drawing/2014/main" val="2038626390"/>
                    </a:ext>
                  </a:extLst>
                </a:gridCol>
                <a:gridCol w="1272914">
                  <a:extLst>
                    <a:ext uri="{9D8B030D-6E8A-4147-A177-3AD203B41FA5}">
                      <a16:colId xmlns:a16="http://schemas.microsoft.com/office/drawing/2014/main" val="4221297228"/>
                    </a:ext>
                  </a:extLst>
                </a:gridCol>
                <a:gridCol w="1026889">
                  <a:extLst>
                    <a:ext uri="{9D8B030D-6E8A-4147-A177-3AD203B41FA5}">
                      <a16:colId xmlns:a16="http://schemas.microsoft.com/office/drawing/2014/main" val="2647726855"/>
                    </a:ext>
                  </a:extLst>
                </a:gridCol>
                <a:gridCol w="1041150">
                  <a:extLst>
                    <a:ext uri="{9D8B030D-6E8A-4147-A177-3AD203B41FA5}">
                      <a16:colId xmlns:a16="http://schemas.microsoft.com/office/drawing/2014/main" val="2015931791"/>
                    </a:ext>
                  </a:extLst>
                </a:gridCol>
                <a:gridCol w="887831">
                  <a:extLst>
                    <a:ext uri="{9D8B030D-6E8A-4147-A177-3AD203B41FA5}">
                      <a16:colId xmlns:a16="http://schemas.microsoft.com/office/drawing/2014/main" val="3662830445"/>
                    </a:ext>
                  </a:extLst>
                </a:gridCol>
              </a:tblGrid>
              <a:tr h="9362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r>
                        <a:rPr lang="ru-RU" sz="1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Установленный показатель                   на 2020 год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  <a:r>
                        <a:rPr lang="en-US" sz="1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квартал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  <a:r>
                        <a:rPr lang="en-US" sz="1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квартал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  <a:r>
                        <a:rPr lang="en-US" sz="1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sz="1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квартал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год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4443976"/>
                  </a:ext>
                </a:extLst>
              </a:tr>
              <a:tr h="86687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Среднемесячная заработная плата работников культуры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2139948"/>
                  </a:ext>
                </a:extLst>
              </a:tr>
              <a:tr h="92466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Среднесписочная численность работников учреждений культуры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5547093"/>
                  </a:ext>
                </a:extLst>
              </a:tr>
            </a:tbl>
          </a:graphicData>
        </a:graphic>
      </p:graphicFrame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9046A847-035C-45E3-A15A-9998EA4CFDB2}"/>
              </a:ext>
            </a:extLst>
          </p:cNvPr>
          <p:cNvSpPr/>
          <p:nvPr/>
        </p:nvSpPr>
        <p:spPr>
          <a:xfrm>
            <a:off x="537180" y="257175"/>
            <a:ext cx="914400" cy="4747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влево 5">
            <a:extLst>
              <a:ext uri="{FF2B5EF4-FFF2-40B4-BE49-F238E27FC236}">
                <a16:creationId xmlns:a16="http://schemas.microsoft.com/office/drawing/2014/main" id="{6902ABF9-750E-40FE-8D60-01164B8D0A74}"/>
              </a:ext>
            </a:extLst>
          </p:cNvPr>
          <p:cNvSpPr/>
          <p:nvPr/>
        </p:nvSpPr>
        <p:spPr>
          <a:xfrm>
            <a:off x="7372350" y="600075"/>
            <a:ext cx="3476625" cy="8084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454945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ерхняя тень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36</TotalTime>
  <Words>50</Words>
  <Application>Microsoft Office PowerPoint</Application>
  <PresentationFormat>Широкоэкранный</PresentationFormat>
  <Paragraphs>22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Times New Roman</vt:lpstr>
      <vt:lpstr>Галерея</vt:lpstr>
      <vt:lpstr>Сведения о расходах  на Реализацию Указа Президента Российской Федерации № 597 от 7 мая 2012 года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администрация администрация</dc:creator>
  <cp:lastModifiedBy>администрация администрация</cp:lastModifiedBy>
  <cp:revision>5</cp:revision>
  <dcterms:created xsi:type="dcterms:W3CDTF">2020-05-28T04:55:24Z</dcterms:created>
  <dcterms:modified xsi:type="dcterms:W3CDTF">2021-05-31T04:33:37Z</dcterms:modified>
</cp:coreProperties>
</file>